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0"/>
  </p:notes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858"/>
    <a:srgbClr val="0617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840" autoAdjust="0"/>
  </p:normalViewPr>
  <p:slideViewPr>
    <p:cSldViewPr>
      <p:cViewPr varScale="1">
        <p:scale>
          <a:sx n="65" d="100"/>
          <a:sy n="65" d="100"/>
        </p:scale>
        <p:origin x="-15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C6B48-C927-4F56-A2C0-944C7E2EA1BF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ED23-5FC7-44F9-8198-B6A8F71AD2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 advClick="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79D8F-6756-46CB-A7C3-E7ED52C07C05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6F2E7-0473-451B-9129-793A57BE7D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11D31-154E-4678-8E62-1F51D91D122E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78D62-2D9D-4BAA-9F6F-A6FC57F1B5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44283-9ECF-479D-A2AF-6516EEC074CD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2E2EA-764C-4ADC-927C-7870D7E65C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23FD8-24F1-40F3-A3E8-96F4A887C0F8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D6299-9F99-4D59-BE5A-1DE97827F4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 advClick="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4090-2714-4348-8E0A-CBDDD997D942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0669-73DC-4F50-AC2E-FFE8373A2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C28C5-CE24-4A23-885B-BFDAE24AFD70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5A6FB-49EB-4212-8922-93C5BD4BA6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6CF53-1278-4486-B587-77A3CEBD4EFC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1F1F0-2209-4E48-802B-4DA936220F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88B38-3E6A-4FAB-A6B9-9B9A026827CE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81D99-FAAC-456E-BB11-257E8BF89D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8AAD9-5677-4749-8904-7963290ECDD8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6041C-64ED-4AE8-BFC0-C560B1F6C2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66146-185F-4E79-9DB4-FB9AC1E9C9FC}" type="datetimeFigureOut">
              <a:rPr lang="ru-RU" smtClean="0"/>
              <a:pPr>
                <a:defRPr/>
              </a:pPr>
              <a:t>24.02.2018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AA025-6731-41D9-943D-8009C90145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dirty="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 advClick="0">
    <p:wheel spokes="2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 МБ ДОУ ДС «Одуванчик» г.Волгодонск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 11 «Дельфинчики»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55976" y="1362687"/>
            <a:ext cx="47880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 родители, вашему вниманию в третьем номере нашей газеты мы предлагаем познавательный  материал,: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1.От инструктора  по физкультуре  Кравченко Светланы Яковлевны  Советы родителям: «Подвижные игры для детей на свежем воздухе зимой» и  «Вместе с детьми отгадываем спортивные  ребусы».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2.От  учителя-логопеда  Полосковой Натальи Сергеевны  консультация для родителей: «Характеристика речи детей 4-5  лет.» </a:t>
            </a: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1916832"/>
            <a:ext cx="410445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91680" y="180906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Редакторы газеты: Разливаева Ирина Викторовна и Смирнова Маргарита Ивановна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2080" y="3717032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http://adalin.mospsy.ru/img2/i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283200"/>
            <a:ext cx="2387600" cy="157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908720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Игра «Попрыгунчики-воробушки»  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     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На снегу чертится круг. В кругу водящий — «ворона». «Воробушки» становятся за кругом. По сигналу «воробушки» впрыгивают в круг, а «ворона» старается их поймать и осалить. Когда «маленьким птичкам» грозит опасность быть осаленными, они выпрыгивают из круга. Если «ворона» осалит «воробушка», то он заменяет «ворону».</a:t>
            </a:r>
            <a:endParaRPr lang="ru-RU" b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077072"/>
            <a:ext cx="4644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Игра «Захватим вражеское знамя»  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      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На горизонтальной дорожке поставьте флажок и предложите ребенку </a:t>
            </a:r>
            <a:r>
              <a:rPr lang="ru-RU" b="1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доскользить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 до флажка с одного толчка.</a:t>
            </a:r>
            <a:endParaRPr lang="ru-RU" b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908721"/>
            <a:ext cx="4716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Ветер и снежинки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Заранее сообщите детям, что в этой игре они будут маленькими снежинками. Дети берутся за руки, образуя кружок. Со словами взрослого: «Ветер дует сильный-сильный! Разлетайтесь, снежинки!», ребятишки разбегаются в разные стороны, расправляют ручки в стороны, кружатся, покачиваются. Как только взрослый говорит: «Ветер утих! Собирайтесь снова в кружок, маленькие снежинки!», дети сбегаются и снова берутся за руки, образуя круг.</a:t>
            </a:r>
            <a:endParaRPr lang="ru-RU" b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0970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детьми отгадываем спортивные  ребусы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подготовил инструктор по ФК Кравченко Светлана Яковлевна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671502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36541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64978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38727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035942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484784"/>
            <a:ext cx="33681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076924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077072"/>
            <a:ext cx="334429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9544" y="2924944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2110065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Словарь. К четырем годам активный словарь ребенка достигает 1900—2000 слов. В речи детей уменьшается количество сокращений, перестановок, пропусков, появляются новые слова.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Грамматический строй. Дети четырех лет пользуются более усложненной и распространенной фразой. Речь становится связной и последовательной. Звукопроизношение. У ребенка пятого года жизни совершенствуется способность к восприятию и произношению звуков: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исчезает смягченное произношение согласных;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многие звуки произносятся более правильно и четко;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исчезает замена шипящих и свистящих звуков звуками Т и Д;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исчезает замена шипящих звуков Ш, Ж, Ч, Щ свистящими С, З, Ц.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Произношение отдельных звуков у некоторых детей может быть еще не сформированным: шипящие звуки произносятся недостаточно четко; не все дети умеют произносить звуки Л и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9512" y="362944"/>
            <a:ext cx="89644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E085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«Характеристика речи детей 4-5  лет. 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Подготовил учитель-логопед: </a:t>
            </a:r>
            <a:r>
              <a:rPr lang="ru-RU" b="1" i="1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Полоскова</a:t>
            </a:r>
            <a:r>
              <a:rPr lang="ru-RU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 Наталья Сергеевна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9544" y="2924944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939664"/>
            <a:ext cx="91440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ПОМНИТЕ!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 не передается по наследству, малыш перенимает опыт речевого общения у окружающих его взрослых (и прежде всего родителей), т.е. овладение речью находится в прямой зависимости от окружающей ребенка речевой среды. Поэтому так важно, чтобы дома он слышал правильную, грамотную речь.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Важной стороной речевого развития является правильное произношение звуков. Ошибки в произношении – основа многих школьных трудностей. Кроме того, дети с нечеткой речью не уверены в себе, неохотно вступают в общение со сверстниками и взрослыми.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4-5 лет должен правильно произносить все звуки. Если это не так, не теряйте времени. Не надейтесь на то, что речевые недостатки исчезнут сами собой. Могут исчезнуть, а могут и не исчезнуть. Самое лучшее – обратиться за помощью к логопеду. Не забывайте, что решающее значение для развития разговорной речи   дошкольника имеет его общение  с вами, родителями!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8892480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СКАЗКА«О ВИРУСАХ И ПРИВИВКАХ»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9544" y="2924944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78797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64704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Терапевтический эффект –снижение у ребенка страха врачей и уколов</a:t>
            </a:r>
            <a:endParaRPr lang="ru-RU" b="1" u="sng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2474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Случилось это очень давно. В большом теплом болоте поселилось Чудовище. Не было от него людям покоя. Пошли люди к Ивану-богатырю просить помощи. И пошел Иван-богатырь, и сражался с чудовищем. Три дня и три ночи они дрались. Наконец Иван-богатырь победил. Чтобы отомстить людям, Чудовище, умирая, выплюнуло целые полчища маленьких, сгорбленных, агрессивных пришельцев – вирусов. Они расползлись по всему миру, проникли в организмы взрослых, детей, животных и вызвали очень тяжелое и опасное заболевание - грипп. Многие люди и животные тяжело болели от гриппа, поскольку не знали, как себя защитить, как уберечься. Это случилось в древности, но, к сожалению, эти злые вирусы очень устойчивы и живучи.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Живут они и сейчас - в организме больных людей, на книгах, игрушках, посуде и других вещах, которыми пользовался больной. Со слюной микробы попадают на тротуар или на землю. Когда слюна высыхает, вирусы становятся легкими как перышки, поднимаются с пылью в воздух и проникают в организм человека при дыхании. Поселяются вирусы чаще всего в легких, там им тепло и уютно. Они начинают усиленно питаться и размножаться. Эти злые вирусы  желают, чтобы все заболели. Но хочу тебя успокоить, болеют не все! Те, кто заботится о своем здоровье и всегда соблюдает правила гигиены, а в особенности, всегда моет руки, могут не бояться - грипп им не страшен.А люди придумали для лечения этих страшных вирусов лекарство-прививку, которую делают врачи. Эта прививка убивает все эти полчища злых вирусов и люди перестают болеть от гриппа.</a:t>
            </a:r>
            <a:endParaRPr lang="ru-RU" b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9544" y="2924944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2683103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                       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20688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</a:t>
            </a:r>
            <a:r>
              <a:rPr lang="ru-RU" sz="2800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 «Игры на кухне» 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  При организации повседневных домашних дел можно научить малыша многому полезному и интересному. Например, при приготовлении обеда можно на кухне поиграть с ребенком в следующие игры: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b="1" u="sng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Съедобное-несъедобное</a:t>
            </a:r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 Цель: развитие внимания, расширение </a:t>
            </a:r>
            <a:r>
              <a:rPr lang="ru-RU" b="1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слов.запаса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.         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Правила игры: Взрослый называет разные предметы (например: картошка, нож, вилка, торт, кастрюля и т. п.), ребенок в свою очередь отвечает - «съедобное» или «несъедобное». Потом можно поменяться ролями.                  </a:t>
            </a:r>
          </a:p>
          <a:p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Отгадываем «Вкусные» загадки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.                                                                                 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В поле родился, на заводе варился, на столе растворился. (Сахар)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Маленькое, сдобное колесо съедобное, я одна его не съем, разделю ребятам всем. (Бублик)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Дедушка смеется,  на нем шубонька трясется.  (Кисель)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Холодок в пакете ,едят и взрослые и дети ,холодок, холодок, дай лизнуть тебя разок!  (Мороженое)        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В воде родится, а воды боится. (Соль)     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Наши поросятки выросли на грядке, к солнышку бочком, хвостики крючком. Эти поросятки играют с нами в прятки. ( Огурцы)</a:t>
            </a:r>
          </a:p>
          <a:p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«Цвет, форма, размер»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Цель: развитие памяти, мышления, внимательности, логики.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Правила игры: Родитель предлагает ребенку назвать продукты (предметы на кухне) определенного цвета, формы, размера.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9544" y="2924944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2683103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         </a:t>
            </a:r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endParaRPr lang="ru-RU" b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9269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«Кто больше»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Цель: развитие внимания, памяти, расширение словарного запаса.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Правила игры: Совместно с ребенком выберите тему игру (например: «Посуда») и по очереди называете посуду. Кто больше назвал, тот и выиграл!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Назови ласково»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Цель: формирование навыков словообразования.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 Правила игры: Родитель называет любое слово, а ребенок должен назвать его ласково, например: </a:t>
            </a:r>
            <a:r>
              <a:rPr lang="ru-RU" b="1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морковь-морковочка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, тарелка-тарелочка и т.д.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Обзывалки</a:t>
            </a:r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Цель: развитие речи, памяти, внимания, чувства юмора.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Правила игры: Совместно с ребенком выбираете тему игры, например: фрукты. И поочередно «обзываете» друг друга фруктами! (Ты – яблоко!, А ты – ананас! А ты – банан! И т.п.)</a:t>
            </a:r>
          </a:p>
          <a:p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Задания на развитие мелкой моторики: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1. рассортировать белую и красную фасоль;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2. выложить из фасоли какую-нибудь фигуру, цифру, букву, слово…;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3. в мешочек положить крупу (рис/гречка/горох) и мелкие игрушки из киндер-сюрприза. Угадать на ощупь найденный в мешочке предмет;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4. посчитать, сколько столовых (чайных) ложек, например – риса, войдет чашку, банку…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Ребёнок очень рад минутам, подаренным ему родителями в игре. Общение в игре не бывает бесплодно для малыша. Чем больше выпадает дорогих минут в обществе близких ему людей, тем больше взаимоотношения, общих интересов, любви между ними в дальнейшем.</a:t>
            </a:r>
          </a:p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Фантазируйте и играйте на здоровье!</a:t>
            </a:r>
            <a:endParaRPr lang="ru-RU" b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9544" y="2852936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2683103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         </a:t>
            </a:r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endParaRPr lang="ru-RU" b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340769"/>
            <a:ext cx="915838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 новых встреч!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Следите за нашими новостями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следующем номере!!!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Читайте в номере: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199662"/>
            <a:ext cx="56886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1.Поздравление именинников.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2.Один день из жизни нашей группы «В гостях у Аквапузиков» день именинников которые родились зимой.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«Подвижные игры для детей на свежем воздухе зимой»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4.«Вместе с детьми отгадываем спортивные  ребусы».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Консультация для родителей: «Характеристика речи детей 4-5  лет.»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6.Литературная страничка. Сказкотерапия.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7.Занимаельная страничка. Играем дома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9544" y="2924944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Поздравляем от души наших зимних именинников!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ови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2328267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федор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772816"/>
            <a:ext cx="26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сидоренк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34800"/>
            <a:ext cx="165847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0" y="4005064"/>
            <a:ext cx="26277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Вареньку Сидоренко</a:t>
            </a:r>
            <a:r>
              <a:rPr lang="ru-RU" sz="2000" b="1" i="1" cap="all" dirty="0" smtClean="0">
                <a:ln w="0"/>
                <a:solidFill>
                  <a:srgbClr val="0E0858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i="1" cap="all" dirty="0">
              <a:ln w="0"/>
              <a:solidFill>
                <a:srgbClr val="0E0858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1412776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Василису Фёдорову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21" name="Рисунок 20" descr="IMG-20180110-WA0006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698000"/>
            <a:ext cx="152301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195736" y="42930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Ульяночку</a:t>
            </a:r>
            <a:r>
              <a:rPr lang="ru-RU" sz="2000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Дуюнову</a:t>
            </a:r>
            <a:r>
              <a:rPr lang="ru-RU" sz="2000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i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1" y="13407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Кирюшу Новикова!</a:t>
            </a:r>
            <a:endParaRPr lang="ru-RU" sz="2000" b="1" i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IMG-20180110-WA000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293096"/>
            <a:ext cx="158675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4644008" y="3933056"/>
            <a:ext cx="223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Вадима Клюева!</a:t>
            </a:r>
            <a:endParaRPr lang="ru-RU" sz="2000" b="1" i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4509120"/>
            <a:ext cx="177853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6588224" y="4221088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Лизоньку Марченко!</a:t>
            </a:r>
            <a:endParaRPr lang="ru-RU" sz="2000" b="1" i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IMG-20180127-WA00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1772816"/>
            <a:ext cx="211905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2987825" y="126876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Альбиночку</a:t>
            </a:r>
            <a:r>
              <a:rPr lang="ru-RU" sz="2000" b="1" i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Дущенко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0" name="Рисунок 29" descr="1798274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5013176"/>
            <a:ext cx="1355239" cy="1844824"/>
          </a:xfrm>
          <a:prstGeom prst="rect">
            <a:avLst/>
          </a:prstGeom>
        </p:spPr>
      </p:pic>
      <p:pic>
        <p:nvPicPr>
          <p:cNvPr id="31" name="Рисунок 30" descr="1798274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2348880"/>
            <a:ext cx="1355239" cy="1844824"/>
          </a:xfrm>
          <a:prstGeom prst="rect">
            <a:avLst/>
          </a:prstGeom>
        </p:spPr>
      </p:pic>
      <p:pic>
        <p:nvPicPr>
          <p:cNvPr id="32" name="Рисунок 31" descr="1798274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0072" y="1340768"/>
            <a:ext cx="1355239" cy="1844824"/>
          </a:xfrm>
          <a:prstGeom prst="rect">
            <a:avLst/>
          </a:prstGeom>
        </p:spPr>
      </p:pic>
      <p:pic>
        <p:nvPicPr>
          <p:cNvPr id="33" name="Рисунок 32" descr="1798274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4168" y="4509120"/>
            <a:ext cx="1355239" cy="1844824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день из жизни нашей группы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гостях у Аквапузиков» день именинников которые родились зимой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4121696"/>
            <a:ext cx="29878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5544000" cy="303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80127_1127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1628800"/>
            <a:ext cx="2443500" cy="32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79512" y="1916832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января мы отпраздновали день зимних именинников, побывав в оздоровительном центре «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Аквапузики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».Сотрудники центра организовали незабываемый праздник для детей.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39752" y="0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80127_120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00000"/>
            <a:ext cx="3118500" cy="41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80127_1201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700000"/>
            <a:ext cx="5544000" cy="41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4208" y="0"/>
            <a:ext cx="269979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271546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80127_122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92896"/>
            <a:ext cx="5544000" cy="41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11967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Аниматорами была проведена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игра-квест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поисках потерянных сокровищ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3" name="Рисунок 12" descr="20180127_113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348880"/>
            <a:ext cx="3253500" cy="433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0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80127_113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40000"/>
            <a:ext cx="4824000" cy="36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80127_1208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0000" y="620688"/>
            <a:ext cx="4824000" cy="36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180127-WA00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050000"/>
            <a:ext cx="374400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9544" y="2924944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81873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Советы родителям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Подвижные игры для детей на свежем воздухе зимой»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 инструктор по ФК  Кравченко Светлана Яковлевна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999449"/>
            <a:ext cx="8964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 и развлечения зимой на открытом воздухе доставляют детям огромную радость и приносят неоценимую пользу их здоровью. Разнообразные подвижные игры для детей - катание на санках, игры со снегом и др. - обогащают содержание прогулок и очень увлекают детей. Играя в подвижные игры?  вы сможете увеличить продолжительность прогулки. Да и сами родители, играя с детьми, не заметят,  как пролетело  время и не успеют замерзнуть, поскольку им не придется стоять и наблюдать за играющим в снегу ребенком.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Любимое зимнее развлечение малышей - санки. Но можете попробовать научить малыша спортивным играм, таким как катание на лыжах и на коньках. Используя простые игровые упражнения можно добиться многого!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Малыши также любят подвижные игры со снегом, и с удовольствием будут выполнять предложенные вами упражнения.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очень увлекательно сооружать разные постройки из снега, лепить различные фигуры. Обзаведитесь лопатками, совочками, ведерками и метелочками, они вам пригодятся на прогулках.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nter-snow-nature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-459432"/>
            <a:ext cx="41044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157595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№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137887"/>
            <a:ext cx="399593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Игра«Меткий стрелок» 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       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Выберите на детской площадке любое игровое сооружение, в которое можно закидывать снежки («карман» кенгуру, бочонок медведя, корзинка). Встаньте от него на расстоянии 5 метров и бросайте снежок. Постепенно увеличивайте расстояние.         Можно и просто, установив какой-либо предмет, предложить ребятам попасть в него с расстояния 7-10 метров. Разнообразьте игру, предложите кидать снежки: кто дальше, кто бросит выше всех» </a:t>
            </a:r>
            <a:r>
              <a:rPr lang="ru-RU" sz="1600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1124744"/>
            <a:ext cx="514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Гонки на санках </a:t>
            </a:r>
            <a:r>
              <a:rPr lang="ru-RU" b="1" dirty="0" smtClean="0">
                <a:solidFill>
                  <a:srgbClr val="0E0858"/>
                </a:solidFill>
                <a:latin typeface="Times New Roman" pitchFamily="18" charset="0"/>
                <a:cs typeface="Times New Roman" pitchFamily="18" charset="0"/>
              </a:rPr>
              <a:t>– отличный способ провести время зимой на свежем воздухе. Наперегонки, на скоростной спуск, на фигурное вождение – катание на санках доставит массу удовольствия,  как взрослым, так и детворе</a:t>
            </a:r>
            <a:endParaRPr lang="ru-RU" b="1" dirty="0">
              <a:solidFill>
                <a:srgbClr val="0E08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067944" y="2468833"/>
            <a:ext cx="50760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«Ангел»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0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дети очень любят валяться в пушистом снегу. Так не отказывайте ему в этом удовольствии! Попросите его изобразить «снежного ангела» или других существ. Для этого малышу надо упасть на спину в снег и начать быстро-быстро двигать руками и ногами, как будто бы он летит. Встав со снега, ребенок увидит след, похожий на ангельский образ. Различных других существ малыш сможет изобразить, приняв другие позы, лежа в снегу. Например, если лечь на бок и по-особому выгнуть руку, след будет похож на слона с хоботом. Другие образы Вы можете придумать сами.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085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1081</Words>
  <Application>Microsoft Office PowerPoint</Application>
  <PresentationFormat>Экран (4:3)</PresentationFormat>
  <Paragraphs>146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Тема1</vt:lpstr>
      <vt:lpstr>Тема3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Данила</dc:creator>
  <cp:lastModifiedBy>Asus</cp:lastModifiedBy>
  <cp:revision>285</cp:revision>
  <dcterms:created xsi:type="dcterms:W3CDTF">2014-11-22T13:02:06Z</dcterms:created>
  <dcterms:modified xsi:type="dcterms:W3CDTF">2018-02-24T17:58:16Z</dcterms:modified>
</cp:coreProperties>
</file>